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8" r:id="rId2"/>
    <p:sldId id="279" r:id="rId3"/>
    <p:sldId id="280" r:id="rId4"/>
    <p:sldId id="282" r:id="rId5"/>
    <p:sldId id="281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08/10/2018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3583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Cristina Aguirre Martínez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Jueza Segundo Familiar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05,06-07-XI-18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Ricardo Aguirre Méndez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Juez Tercero Familiar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06-07-XI-18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Ofelia Medina Esparza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Jueza Familiar Sabinas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03-IX-18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Jorge Luis Oropeza Enriquez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Director Archivo General del Poder Judicial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7-IX, 05-X-18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Hernán Alejandro Hernández Villarreal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Secretario de Acuerdo y Trámite Juzgado Primero Familiar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01-XI-31-X-18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Martha Liliana Espinosa Rodríguez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Secretaria de Acuerdo y Trámite Juzgado Segundo Civil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07-17-IX-18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Nupcias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04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4120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Karla Leticia Lechuga Barrios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Asesora Jurídica Instituto de Defensoría Pública Torreón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06-14-IX-18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Yasmani Favian Peña Oviedo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Secretario Taquimecanógrafo Juzgado Primero Civil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01-XI-18-28-II-19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Con 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Karina Martínez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Penal Sistema Acusatorio y Oral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10-21-IX-18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Ofelia Medina Esparza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Jueza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03-IX-18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Ramírez Rojas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 Penal Sistema Acusatorio y Oral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David Omar Sifuentes Bocardo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Secretario de Acuerdo y Trámite</a:t>
                      </a: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Juzgado Tercero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Graciela Sánchez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Secretaria de Acuerdo y Trámite</a:t>
                      </a: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Juzgado Segundo Civil de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72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2795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Mónica Guadalupe Dávila García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Asesora Jurídico Instituto Estatal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10-24-IX-18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Mónica Lorena Morín Herrera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Primer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10-14-IX-18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fallecimiento padre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Andrea Alejandra Hernández Ríos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Primero Penal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Magdalena Zamora Bustos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Unidad Administrativa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Viviana Eunice Zamora Márquez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7-10-IX-18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Roxana del Rosario Carranza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Oficialía Común de Partes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10-12-IX-18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fallecimiento hermana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del Rosario Guzmán Casas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13-19-IX-18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67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563839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Gloria Abigail Fraire Pérez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Penal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28-30-VIII-18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José Amador García Ojeda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César Alejandro Gil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Segundo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María Eugenia Galindo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Cuarto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29-VIII-18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Carlos Santiago Charles Lozoya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Primero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07-13-IX-18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63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29455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Lorena Ivonne Rodríguez Fernández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Primero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05-07-IX-18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Guillermo Martínez Galarza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Cuarto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13-17-IX-18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Ofelia Medina Esparza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Nuvia Jannely Aguillón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Penal Sistema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20-IX-18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Laura Ofelia Castañeda Reyna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Civil y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17-IX, 01-X-18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Juan Carlos Mendiola Contreras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Carlos Javier García Mata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Visitador Judicial General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13-IX-2018    18-IX-2018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87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6058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Ana Guadalupe González Sifuentes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Tramite Pleno del Tribunal Superior de Justicia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11-IX-18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13-IX-18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Antonio Treviño Contreras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de Acuerdo y Trámite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Nallely Georgina García Méndez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Trámite Juzgado Primero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24-26-IX-18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José Antonio Saucedo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de Acuerdo y Trámite Juzgado Tercero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24-26-IX-18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Alma Leticia Vásquez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Trámite Primer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20, 27-28-IX-18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Adriana Arroyo Callejas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27-28-IX-18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Ana Teresa Martínez González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Coordinadora Central de Actuarios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06-07, 14,17-IX-18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85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06774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Odila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del Carmen Guerra Fuentes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Coordinadora de Comunicación Social Instituto de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14-20-IX-18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Verónica Yaneth Romo Mendoza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08-16-X-18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Yamile Itzel Silva del Bosque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17-18-IX-18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Juana Leticia Rodríguez Villanueva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Oficialía Común de Partes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17-20-IX-18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Alma Georgina Gutiérrez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Tercero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24-28-IX-18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Brenda </a:t>
                      </a: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Evelyng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Guardiola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Lara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Dirección de Informática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10-14-IX-18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Enfermedad esposo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Claudia Cecilia Frías Mendoza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Unidad de Derechos Humanos e Igualdad de Género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24-26-IX-18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03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9941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Dehisy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Verónica Mata Alonso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Secretaria Taquimecanógrafa Tribunal Conciliación y Arbitraje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17-24-IX-18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Karla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Mayela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Bustos Rodríguez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Jueza</a:t>
                      </a: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 Penal Sistema Acusatorio y Oral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Edgar Arturo García Almanza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 Guadalupe González Sifuentes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Tramite Pleno del Tribunal Superior de Justicia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Dinorah Maldonado Jiménez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Tramite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Patricia López Gómez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Trámite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Juzgado Tercero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Eugenia Puente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Jurídica Unidad Jurídica de la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3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9379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Héctor Miguel Cantú Piña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Actuario Juzgado Primero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26-27-IX-18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César Tranquilino Hernández Rivas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Analista Dirección Recursos Humanos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28-IX, 01-X-18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Josefina Martínez Vielma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322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Septiembre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55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1078</Words>
  <Application>Microsoft Office PowerPoint</Application>
  <PresentationFormat>Presentación en pantalla (4:3)</PresentationFormat>
  <Paragraphs>333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149</cp:revision>
  <dcterms:created xsi:type="dcterms:W3CDTF">2017-02-28T19:33:47Z</dcterms:created>
  <dcterms:modified xsi:type="dcterms:W3CDTF">2018-10-08T16:28:13Z</dcterms:modified>
</cp:coreProperties>
</file>