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78" r:id="rId2"/>
    <p:sldId id="279" r:id="rId3"/>
    <p:sldId id="280" r:id="rId4"/>
    <p:sldId id="282" r:id="rId5"/>
    <p:sldId id="281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DBB"/>
    <a:srgbClr val="A27676"/>
    <a:srgbClr val="926464"/>
    <a:srgbClr val="714D4D"/>
    <a:srgbClr val="993300"/>
    <a:srgbClr val="B08769"/>
    <a:srgbClr val="202129"/>
    <a:srgbClr val="2D2F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6" autoAdjust="0"/>
  </p:normalViewPr>
  <p:slideViewPr>
    <p:cSldViewPr snapToGrid="0" snapToObjects="1"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8E51C-16B8-4D00-8E84-D41C78F22ED1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425A6-B96E-478A-9277-0029BD7D5E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1121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415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963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722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09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mar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2D2F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ortada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211484"/>
            <a:ext cx="7772400" cy="1147097"/>
          </a:xfrm>
        </p:spPr>
        <p:txBody>
          <a:bodyPr>
            <a:normAutofit/>
          </a:bodyPr>
          <a:lstStyle>
            <a:lvl1pPr>
              <a:defRPr sz="3600" b="0" i="0">
                <a:solidFill>
                  <a:srgbClr val="FEEDBB"/>
                </a:solidFill>
                <a:latin typeface="Garamond"/>
                <a:cs typeface="Garamond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358581"/>
            <a:ext cx="6400800" cy="771832"/>
          </a:xfrm>
        </p:spPr>
        <p:txBody>
          <a:bodyPr>
            <a:noAutofit/>
          </a:bodyPr>
          <a:lstStyle>
            <a:lvl1pPr marL="0" indent="0" algn="ctr">
              <a:buNone/>
              <a:defRPr sz="2400" b="0" i="0">
                <a:solidFill>
                  <a:schemeClr val="bg1">
                    <a:lumMod val="95000"/>
                  </a:schemeClr>
                </a:solidFill>
                <a:latin typeface="Calibri Light"/>
                <a:cs typeface="Calibri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  <p:pic>
        <p:nvPicPr>
          <p:cNvPr id="9" name="Imagen 8" descr="Logo PJECZ Ver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909116"/>
            <a:ext cx="6828993" cy="291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2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terior caf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DBB">
              <a:alpha val="3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2D2F39"/>
                </a:solidFill>
                <a:latin typeface="Titillium WebRegular"/>
                <a:cs typeface="Titillium WebRegular"/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5671"/>
          </a:xfrm>
        </p:spPr>
        <p:txBody>
          <a:bodyPr/>
          <a:lstStyle>
            <a:lvl1pPr>
              <a:defRPr b="0" i="0">
                <a:latin typeface="Garamond"/>
                <a:cs typeface="Garamond"/>
              </a:defRPr>
            </a:lvl1pPr>
            <a:lvl2pPr>
              <a:defRPr b="0" i="0">
                <a:latin typeface="Garamond"/>
                <a:cs typeface="Garamond"/>
              </a:defRPr>
            </a:lvl2pPr>
            <a:lvl3pPr>
              <a:defRPr b="0" i="0">
                <a:latin typeface="Garamond"/>
                <a:cs typeface="Garamond"/>
              </a:defRPr>
            </a:lvl3pPr>
            <a:lvl4pPr>
              <a:defRPr sz="2000" b="0" i="0">
                <a:latin typeface="Garamond"/>
                <a:cs typeface="Garamond"/>
              </a:defRPr>
            </a:lvl4pPr>
            <a:lvl5pPr>
              <a:defRPr b="0" i="0">
                <a:latin typeface="Garamond"/>
                <a:cs typeface="Garamond"/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1_Interior marino</a:t>
            </a:r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0" y="6126164"/>
            <a:ext cx="9144000" cy="731836"/>
          </a:xfrm>
          <a:prstGeom prst="rect">
            <a:avLst/>
          </a:prstGeom>
          <a:solidFill>
            <a:srgbClr val="714D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 PJECZ Hori bei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51" y="6268775"/>
            <a:ext cx="2869397" cy="48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83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71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63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9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9940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DC89-5A4E-EA4A-A616-1B366F85EE07}" type="datetimeFigureOut">
              <a:rPr lang="es-ES" smtClean="0"/>
              <a:t>08/10/2018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60D77-FED2-B940-B91B-4820AA0E388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96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935835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Cristina Aguirre Martínez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Jueza Segundo Familiar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05,06-07-XI-18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Ricardo Aguirre Méndez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Juez Tercero Familiar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06-07-XI-18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Ofelia Medina Esparza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Jueza Familiar Sabinas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03-IX-18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Jorge Luis Oropeza Enriquez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Director Archivo General del Poder Judicial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7-IX, 05-X-18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Hernán Alejandro Hernández Villarreal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Secretario de Acuerdo y Trámite Juzgado Primero Familiar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01-XI-31-X-18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Martha Liliana Espinosa Rodríguez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Secretaria de Acuerdo y Trámite Juzgado Segundo Civil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07-17-IX-18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Nupcias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004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84120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Karla Leticia Lechuga Barrios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Asesora Jurídica Instituto de Defensoría Pública Torreón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06-14-IX-18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Asuntos personales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Yasmani Favian Peña Oviedo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Secretario Taquimecanógrafo Juzgado Primero Civil Saltillo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01-XI-18-28-II-19</a:t>
                      </a:r>
                      <a:endParaRPr lang="es-MX" sz="1000" b="1" kern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Con goce de sueldo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400300" algn="l"/>
                        </a:tabLst>
                      </a:pPr>
                      <a:r>
                        <a:rPr lang="es-MX" sz="800" b="0" kern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Asuntos personales</a:t>
                      </a:r>
                      <a:endParaRPr lang="es-MX" sz="1000" b="1" kern="0" dirty="0">
                        <a:solidFill>
                          <a:srgbClr val="00808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Karina Martínez Jiménez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Penal Sistema Acusatorio y Oral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10-21-IX-18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Ofelia Medina Esparza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Jueza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03-IX-18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Claudia Ramírez Rojas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</a:t>
                      </a: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 Penal Sistema Acusatorio y Oral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David Omar Sifuentes Bocardo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Secretario de Acuerdo y Trámite</a:t>
                      </a: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Juzgado Tercero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Graciela Sánchez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Secretaria de Acuerdo y Trámite</a:t>
                      </a: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Juzgado Segundo Civil de Río Grande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672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2795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Mónica Guadalupe Dávila García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Asesora Jurídico Instituto Estatal de Defensoría Pública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10-24-IX-18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Mónica Lorena Morín Herrera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Primer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10-14-IX-18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fallecimiento padre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Andrea Alejandra Hernández Ríos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Actuaria Juzgado Primero Penal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Magdalena Zamora Bustos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Unidad Administrativa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11-IX-18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Viviana Eunice Zamora Márquez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Segundo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7-10-IX-18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Roxana del Rosario Carranza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Oficialía Común de Partes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10-12-IX-18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fallecimiento hermana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del Rosario Guzmán Casas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13-19-IX-18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67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563839"/>
              </p:ext>
            </p:extLst>
          </p:nvPr>
        </p:nvGraphicFramePr>
        <p:xfrm>
          <a:off x="611560" y="438020"/>
          <a:ext cx="7992888" cy="4813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Gloria Abigail Fraire Pérez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Secretaria Taquimecanógrafa Juzgado Penal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28-30-VIII-18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José Amador García Ojeda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Magistrado Primer Tribunal Distrital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César Alejandro Gil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Segundo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María Eugenia Galindo Hernández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Cuarto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María Elena Martínez Cerda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29-VIII-18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Carlos Santiago Charles Lozoya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Primero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07-13-IX-18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634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129455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Lorena Ivonne Rodríguez Fernández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Primero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05-07-IX-18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Guillermo Martínez Galarza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Cuarto Civil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13-17-IX-18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Ofelia Medina Esparza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Familiar Sabinas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Nuvia Jannely Aguillón Rodríguez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Penal Sistema Acusatorio y Oral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20-IX-18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Laura Ofelia Castañeda Reyna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Jueza Civil y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17-IX, 01-X-18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Juan Carlos Mendiola Contreras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Juez Quinto Penal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Carlos Javier García Mata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Visitador Judicial General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13-IX-2018    18-IX-2018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87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860587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Ana Guadalupe González Sifuentes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Tramite Pleno del Tribunal Superior de Justicia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11-IX-18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13-IX-18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Sesión de Pleno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Antonio Treviño Contreras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de Acuerdo y Trámite Segundo Letrado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17-20-XI-18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Nallely Georgina García Méndez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Trámite Juzgado Primero Familiar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24-26-IX-18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José Antonio Saucedo Flores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Secretario de Acuerdo y Trámite Juzgado Tercero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24-26-IX-18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Alma Leticia Vásquez García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Trámite Primer Tribunal Distrital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20, 27-28-IX-18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Adriana Arroyo Callejas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Psicóloga Centro de Evaluación Psicosocial Sureste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27-28-IX-18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Ana Teresa Martínez González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Coordinadora Central de Actuarios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06-07, 14,17-IX-18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8854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067740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Odila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del Carmen Guerra Fuentes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Coordinadora de Comunicación Social Instituto de Defensoría Pública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14-20-IX-18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Verónica Yaneth Romo Mendoza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Primero Familiar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08-16-X-18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Yamile Itzel Silva del Bosque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Centro de Medios Alternos de Solución de Controversias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17-18-IX-18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Juana Leticia Rodríguez Villanueva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Oficialía Común de Partes Piedras Negras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17-20-IX-18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Alma Georgina Gutiérrez Martínez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Tercero Mercantil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24-28-IX-18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Brenda </a:t>
                      </a: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Evelyng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Guardiola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Lara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Dirección de Informática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10-14-IX-18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Enfermedad esposo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Claudia Cecilia Frías Mendoza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Unidad de Derechos Humanos e Igualdad de Género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24-26-IX-18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4035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599411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 err="1">
                          <a:effectLst/>
                          <a:latin typeface="Arial"/>
                          <a:ea typeface="Times New Roman"/>
                        </a:rPr>
                        <a:t>Dehisy</a:t>
                      </a: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 Verónica Mata Alonso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Secretaria Taquimecanógrafa Tribunal Conciliación y Arbitraje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17-24-IX-18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Karla </a:t>
                      </a:r>
                      <a:r>
                        <a:rPr lang="es-MX" sz="9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Mayela</a:t>
                      </a: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Bustos Rodríguez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Jueza</a:t>
                      </a: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 Penal Sistema Acusatorio y Oral Torreón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Edgar Arturo García Almanza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Juez Familiar de Parras de la Fuente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 Guadalupe González Sifuentes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Tramite Pleno del Tribunal Superior de Justicia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Dinorah Maldonado Jiménez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Tramite</a:t>
                      </a: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Juzgado Tercero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Martha Patricia López Gómez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de Acuerdo y Trámite</a:t>
                      </a: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 Juzgado Tercero Civil Saltillo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Eugenia Puente López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Auxiliar Jurídica Unidad Jurídica de la Oficialía Mayor del Poder Judicial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27-28-IX-18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33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493798"/>
              </p:ext>
            </p:extLst>
          </p:nvPr>
        </p:nvGraphicFramePr>
        <p:xfrm>
          <a:off x="611560" y="438020"/>
          <a:ext cx="7992888" cy="550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NOMBRE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  <a:cs typeface="Arial" pitchFamily="34" charset="0"/>
                        </a:rPr>
                        <a:t>CARGO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PERIODO DE LICENCIA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>
                          <a:latin typeface="+mj-lt"/>
                        </a:rPr>
                        <a:t>OBSERVACIONES</a:t>
                      </a:r>
                      <a:endParaRPr lang="es-MX" sz="9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solidFill>
                      <a:srgbClr val="A27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Héctor Miguel Cantú Piña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Actuario Juzgado Primero Civil de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26-27-IX-18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César Tranquilino Hernández Rivas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Analista Dirección Recursos Humanos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28-IX, 01-X-18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María Josefina Martínez Vielma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effectLst/>
                          <a:latin typeface="Arial"/>
                          <a:ea typeface="Times New Roman"/>
                        </a:rPr>
                        <a:t>Secretaria Taquimecanógrafa Juzgado Tercero Civil Monclova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</a:rPr>
                        <a:t>26-28-IX-18</a:t>
                      </a: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900" dirty="0">
                          <a:effectLst/>
                          <a:latin typeface="Arial"/>
                          <a:ea typeface="Times New Roman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98009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32561001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EEDBB"/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507704" y="6198159"/>
            <a:ext cx="2322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Septiembre </a:t>
            </a:r>
            <a:r>
              <a:rPr lang="es-ES" sz="2400" dirty="0" smtClean="0">
                <a:solidFill>
                  <a:schemeClr val="bg1"/>
                </a:solidFill>
                <a:cs typeface="Browallia New" panose="020B0604020202020204" pitchFamily="34" charset="-34"/>
              </a:rPr>
              <a:t>2018</a:t>
            </a:r>
            <a:endParaRPr lang="es-ES" sz="2400" dirty="0">
              <a:solidFill>
                <a:schemeClr val="bg1"/>
              </a:solidFill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355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1660</TotalTime>
  <Words>1078</Words>
  <Application>Microsoft Office PowerPoint</Application>
  <PresentationFormat>Presentación en pantalla (4:3)</PresentationFormat>
  <Paragraphs>333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Tribual esp adol</cp:lastModifiedBy>
  <cp:revision>149</cp:revision>
  <dcterms:created xsi:type="dcterms:W3CDTF">2017-02-28T19:33:47Z</dcterms:created>
  <dcterms:modified xsi:type="dcterms:W3CDTF">2018-10-08T16:28:13Z</dcterms:modified>
</cp:coreProperties>
</file>